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Roboto Slab" pitchFamily="2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FFD3"/>
    <a:srgbClr val="44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03"/>
  </p:normalViewPr>
  <p:slideViewPr>
    <p:cSldViewPr snapToGrid="0" snapToObjects="1" showGuides="1">
      <p:cViewPr varScale="1">
        <p:scale>
          <a:sx n="80" d="100"/>
          <a:sy n="80" d="100"/>
        </p:scale>
        <p:origin x="3128" y="200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2998-BA4B-7D48-9266-49F446BA20B6}" type="datetimeFigureOut">
              <a:rPr lang="it-IT" smtClean="0"/>
              <a:t>17/05/22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5F42-3C13-3545-9727-A7AF9205A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7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250" y="1969796"/>
            <a:ext cx="5143500" cy="2459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it-IT" dirty="0"/>
              <a:t>Titolo dell’avviso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4963638"/>
            <a:ext cx="5143500" cy="245960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it-IT" dirty="0"/>
              <a:t>Contenuto dell’avviso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9F545620-C2DD-434D-80C8-FD548A2E2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1677" y="946240"/>
            <a:ext cx="2953337" cy="579751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103C06-FE8D-4862-9C6D-A55C61B5F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8207375"/>
            <a:ext cx="5143500" cy="979488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it-IT" dirty="0"/>
              <a:t>Dove e quando</a:t>
            </a:r>
          </a:p>
        </p:txBody>
      </p:sp>
    </p:spTree>
    <p:extLst>
      <p:ext uri="{BB962C8B-B14F-4D97-AF65-F5344CB8AC3E}">
        <p14:creationId xmlns:p14="http://schemas.microsoft.com/office/powerpoint/2010/main" val="245759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E0886C15-6C79-6342-AF20-2176AB330DD4}" type="datetime1">
              <a:rPr lang="it-IT" smtClean="0"/>
              <a:pPr/>
              <a:t>17/05/22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1938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/>
              <a:t>Riferimenti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0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100000"/>
        </a:lnSpc>
        <a:spcBef>
          <a:spcPts val="1444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100000"/>
        </a:lnSpc>
        <a:spcBef>
          <a:spcPts val="7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luca.raffini@unige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FFD3">
            <a:alpha val="237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9804D-1FFD-3E44-839E-9EF4B682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1720399"/>
            <a:ext cx="5143500" cy="245960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600" dirty="0"/>
              <a:t>Oltre l’emergenza. </a:t>
            </a:r>
            <a:r>
              <a:rPr lang="it-IT" sz="2200" b="0" dirty="0" err="1"/>
              <a:t>Governance</a:t>
            </a:r>
            <a:r>
              <a:rPr lang="it-IT" sz="2200" b="0" dirty="0"/>
              <a:t> urbana e solidarietà sociale</a:t>
            </a:r>
            <a:br>
              <a:rPr lang="it-IT" sz="2700" b="0" dirty="0"/>
            </a:br>
            <a:br>
              <a:rPr lang="it-IT" sz="2700" b="0" dirty="0"/>
            </a:br>
            <a:r>
              <a:rPr lang="it-IT" sz="2000" dirty="0"/>
              <a:t>Seminario </a:t>
            </a:r>
            <a:r>
              <a:rPr lang="it-IT" sz="2000" dirty="0" err="1"/>
              <a:t>creditizzato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1600" b="0" dirty="0"/>
              <a:t>per tutti i i corsi di studio del DISPI</a:t>
            </a:r>
            <a:br>
              <a:rPr lang="it-IT" sz="2000" dirty="0"/>
            </a:br>
            <a:br>
              <a:rPr lang="it-IT" sz="2000" b="0" dirty="0"/>
            </a:br>
            <a:br>
              <a:rPr lang="it-IT" sz="1800" b="0" dirty="0"/>
            </a:br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E3B18E-704E-4927-AC0E-66DB8926E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8" y="6577263"/>
            <a:ext cx="5314951" cy="2775284"/>
          </a:xfrm>
        </p:spPr>
        <p:txBody>
          <a:bodyPr>
            <a:normAutofit/>
          </a:bodyPr>
          <a:lstStyle/>
          <a:p>
            <a:pPr algn="ctr"/>
            <a:r>
              <a:rPr lang="it-IT" b="0" dirty="0"/>
              <a:t>Per informazioni e per iscrizioni rivolgersi a  </a:t>
            </a:r>
            <a:r>
              <a:rPr lang="it-IT" b="0" dirty="0">
                <a:hlinkClick r:id="rId2"/>
              </a:rPr>
              <a:t>luca.raffini@unige.it</a:t>
            </a:r>
            <a:endParaRPr lang="it-IT" b="0" dirty="0"/>
          </a:p>
          <a:p>
            <a:pPr algn="ctr"/>
            <a:r>
              <a:rPr lang="it-IT" b="0" dirty="0"/>
              <a:t>25 maggio – 7 giugno – 14 giugno</a:t>
            </a:r>
          </a:p>
          <a:p>
            <a:pPr algn="ctr"/>
            <a:r>
              <a:rPr lang="it-IT" b="0" dirty="0"/>
              <a:t>I seminari si terranno in presenza e su Teams - </a:t>
            </a:r>
            <a:br>
              <a:rPr lang="it-IT" dirty="0"/>
            </a:br>
            <a:r>
              <a:rPr lang="it-IT" b="0" dirty="0"/>
              <a:t>h0mh45r</a:t>
            </a:r>
          </a:p>
          <a:p>
            <a:pPr algn="ctr"/>
            <a:r>
              <a:rPr lang="it-IT" b="0" dirty="0"/>
              <a:t>Il seminario permette l'acquisizione di 1 CFU previo invio di un elaborato concordato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4" y="3770709"/>
            <a:ext cx="4210050" cy="2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FFD3">
            <a:alpha val="243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9804D-1FFD-3E44-839E-9EF4B682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1720399"/>
            <a:ext cx="5143500" cy="2459600"/>
          </a:xfrm>
        </p:spPr>
        <p:txBody>
          <a:bodyPr>
            <a:normAutofit/>
          </a:bodyPr>
          <a:lstStyle/>
          <a:p>
            <a:pPr algn="ctr"/>
            <a:br>
              <a:rPr lang="it-IT" dirty="0"/>
            </a:br>
            <a:br>
              <a:rPr lang="it-IT" sz="2000" dirty="0"/>
            </a:br>
            <a:br>
              <a:rPr lang="it-IT" sz="2000" b="0" dirty="0"/>
            </a:br>
            <a:br>
              <a:rPr lang="it-IT" sz="1800" b="0" dirty="0"/>
            </a:br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E3B18E-704E-4927-AC0E-66DB8926E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9" y="1764398"/>
            <a:ext cx="5143500" cy="7444690"/>
          </a:xfrm>
        </p:spPr>
        <p:txBody>
          <a:bodyPr>
            <a:normAutofit/>
          </a:bodyPr>
          <a:lstStyle/>
          <a:p>
            <a:r>
              <a:rPr lang="it-IT" dirty="0"/>
              <a:t>Calendario </a:t>
            </a:r>
          </a:p>
          <a:p>
            <a:r>
              <a:rPr lang="it-IT" sz="1600" b="0" dirty="0"/>
              <a:t>1) La solidarietà durante il </a:t>
            </a:r>
            <a:r>
              <a:rPr lang="it-IT" sz="1600" b="0" dirty="0" err="1"/>
              <a:t>Covid</a:t>
            </a:r>
            <a:r>
              <a:rPr lang="it-IT" sz="1600" b="0" dirty="0"/>
              <a:t>: terzo settore e reti di cittadini, con Marco Libbi (</a:t>
            </a:r>
            <a:r>
              <a:rPr lang="it-IT" sz="1600" b="0" dirty="0" err="1"/>
              <a:t>Unige</a:t>
            </a:r>
            <a:r>
              <a:rPr lang="it-IT" sz="1600" b="0" dirty="0"/>
              <a:t>), Anna </a:t>
            </a:r>
            <a:r>
              <a:rPr lang="it-IT" sz="1600" b="0" dirty="0" err="1"/>
              <a:t>Reggiardo</a:t>
            </a:r>
            <a:r>
              <a:rPr lang="it-IT" sz="1600" b="0" dirty="0"/>
              <a:t> (Unito) e Sandro Busso (Unito)</a:t>
            </a:r>
          </a:p>
          <a:p>
            <a:r>
              <a:rPr lang="it-IT" sz="1600" dirty="0"/>
              <a:t>25 Maggio h. 17.00 Aula 16 </a:t>
            </a:r>
            <a:r>
              <a:rPr lang="it-IT" sz="1600" dirty="0" err="1"/>
              <a:t>AdP</a:t>
            </a:r>
            <a:endParaRPr lang="it-IT" sz="1600" dirty="0"/>
          </a:p>
          <a:p>
            <a:r>
              <a:rPr lang="it-IT" sz="1600" b="0" dirty="0"/>
              <a:t>2) </a:t>
            </a:r>
            <a:r>
              <a:rPr lang="it-IT" sz="1600" b="0" dirty="0" err="1"/>
              <a:t>Governance</a:t>
            </a:r>
            <a:r>
              <a:rPr lang="it-IT" sz="1600" b="0" dirty="0"/>
              <a:t> urbana, partecipazione e vulnerabilità sociale, con Nicoletta Piersantelli (architetto paesaggista ed esperta in partecipazione (e Chiara </a:t>
            </a:r>
            <a:r>
              <a:rPr lang="it-IT" sz="1600" b="0" dirty="0" err="1"/>
              <a:t>Pignaris</a:t>
            </a:r>
            <a:r>
              <a:rPr lang="it-IT" sz="1600" b="0" dirty="0"/>
              <a:t> (Esperta di partecipazione, Cantieri Animati)</a:t>
            </a:r>
          </a:p>
          <a:p>
            <a:r>
              <a:rPr lang="it-IT" sz="1600" dirty="0"/>
              <a:t>7 Giugno h. 16.00 Aula 19 </a:t>
            </a:r>
            <a:r>
              <a:rPr lang="it-IT" sz="1600" dirty="0" err="1"/>
              <a:t>AdP</a:t>
            </a:r>
            <a:endParaRPr lang="it-IT" sz="1600" dirty="0"/>
          </a:p>
          <a:p>
            <a:r>
              <a:rPr lang="it-IT" sz="1600" b="0" dirty="0"/>
              <a:t>3) La vulnerabilità sociale a Genova, con Giancarlo </a:t>
            </a:r>
            <a:r>
              <a:rPr lang="it-IT" sz="1600" b="0" dirty="0" err="1"/>
              <a:t>Icardi</a:t>
            </a:r>
            <a:r>
              <a:rPr lang="it-IT" sz="1600" b="0" dirty="0"/>
              <a:t> (Prorettore </a:t>
            </a:r>
            <a:r>
              <a:rPr lang="it-IT" sz="1600" b="0" dirty="0" err="1"/>
              <a:t>Unige</a:t>
            </a:r>
            <a:r>
              <a:rPr lang="it-IT" sz="1600" b="0" dirty="0"/>
              <a:t> ai rapporti con il sistema sanitario) e Stefano Poli (Sociologo, </a:t>
            </a:r>
            <a:r>
              <a:rPr lang="it-IT" sz="1600" b="0" dirty="0" err="1"/>
              <a:t>Unige</a:t>
            </a:r>
            <a:r>
              <a:rPr lang="it-IT" sz="1600" b="0" dirty="0"/>
              <a:t>)</a:t>
            </a:r>
          </a:p>
          <a:p>
            <a:r>
              <a:rPr lang="it-IT" sz="1600" dirty="0"/>
              <a:t>14 Giugno h. 10.00 Aula 14 </a:t>
            </a:r>
            <a:r>
              <a:rPr lang="it-IT" sz="1600" dirty="0" err="1"/>
              <a:t>AdP</a:t>
            </a:r>
            <a:endParaRPr lang="it-IT" sz="16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it-IT" sz="1600" b="0" dirty="0"/>
          </a:p>
        </p:txBody>
      </p:sp>
    </p:spTree>
    <p:extLst>
      <p:ext uri="{BB962C8B-B14F-4D97-AF65-F5344CB8AC3E}">
        <p14:creationId xmlns:p14="http://schemas.microsoft.com/office/powerpoint/2010/main" val="220652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FFD3">
            <a:alpha val="237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9804D-1FFD-3E44-839E-9EF4B682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1720399"/>
            <a:ext cx="5143500" cy="245960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600" dirty="0"/>
              <a:t>Oltre l’emergenza. </a:t>
            </a:r>
            <a:r>
              <a:rPr lang="it-IT" sz="2200" b="0" dirty="0" err="1"/>
              <a:t>Governance</a:t>
            </a:r>
            <a:r>
              <a:rPr lang="it-IT" sz="2200" b="0" dirty="0"/>
              <a:t> urbana e solidarietà sociale</a:t>
            </a:r>
            <a:br>
              <a:rPr lang="it-IT" sz="2700" b="0" dirty="0"/>
            </a:br>
            <a:br>
              <a:rPr lang="it-IT" sz="2700" b="0" dirty="0"/>
            </a:br>
            <a:r>
              <a:rPr lang="it-IT" sz="2000" dirty="0"/>
              <a:t>Seminario </a:t>
            </a:r>
            <a:r>
              <a:rPr lang="it-IT" sz="2000" dirty="0" err="1"/>
              <a:t>creditizzato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1600" b="0" dirty="0"/>
              <a:t>per tutti i i corsi di studio del DISPI</a:t>
            </a:r>
            <a:br>
              <a:rPr lang="it-IT" sz="2000" dirty="0"/>
            </a:br>
            <a:br>
              <a:rPr lang="it-IT" sz="2000" b="0" dirty="0"/>
            </a:br>
            <a:br>
              <a:rPr lang="it-IT" sz="1800" b="0" dirty="0"/>
            </a:br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E3B18E-704E-4927-AC0E-66DB8926E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8" y="6577263"/>
            <a:ext cx="5314951" cy="2775284"/>
          </a:xfrm>
        </p:spPr>
        <p:txBody>
          <a:bodyPr>
            <a:normAutofit/>
          </a:bodyPr>
          <a:lstStyle/>
          <a:p>
            <a:pPr algn="ctr"/>
            <a:endParaRPr lang="it-IT" b="0" dirty="0"/>
          </a:p>
          <a:p>
            <a:pPr algn="ctr"/>
            <a:r>
              <a:rPr lang="it-IT" dirty="0"/>
              <a:t>La solidarietà durante il </a:t>
            </a:r>
            <a:r>
              <a:rPr lang="it-IT" dirty="0" err="1"/>
              <a:t>Covid</a:t>
            </a:r>
            <a:r>
              <a:rPr lang="it-IT" dirty="0"/>
              <a:t>: terzo settore e reti di cittadini</a:t>
            </a:r>
          </a:p>
          <a:p>
            <a:pPr algn="ctr"/>
            <a:r>
              <a:rPr lang="it-IT" b="0" dirty="0"/>
              <a:t>con Marco Libbi (</a:t>
            </a:r>
            <a:r>
              <a:rPr lang="it-IT" b="0" dirty="0" err="1"/>
              <a:t>Unige</a:t>
            </a:r>
            <a:r>
              <a:rPr lang="it-IT" b="0" dirty="0"/>
              <a:t>), Anna </a:t>
            </a:r>
            <a:r>
              <a:rPr lang="it-IT" b="0" dirty="0" err="1"/>
              <a:t>Reggiardo</a:t>
            </a:r>
            <a:r>
              <a:rPr lang="it-IT" b="0" dirty="0"/>
              <a:t> (Unito) e Sandro Busso (Unito)</a:t>
            </a:r>
          </a:p>
          <a:p>
            <a:pPr algn="ctr"/>
            <a:r>
              <a:rPr lang="it-IT" b="0" dirty="0"/>
              <a:t>25 maggio 2022 – h. 17.00 Aula 16 </a:t>
            </a:r>
            <a:r>
              <a:rPr lang="it-IT" b="0" dirty="0" err="1"/>
              <a:t>AdP</a:t>
            </a:r>
            <a:endParaRPr lang="it-IT" b="0" dirty="0"/>
          </a:p>
          <a:p>
            <a:pPr algn="ctr"/>
            <a:r>
              <a:rPr lang="it-IT" b="0" dirty="0"/>
              <a:t>Teams h0mh45r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6CE4DB-A5D1-E046-B113-2D29D457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34" y="3993482"/>
            <a:ext cx="4384129" cy="2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FFD3">
            <a:alpha val="237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9804D-1FFD-3E44-839E-9EF4B682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1720399"/>
            <a:ext cx="5143500" cy="245960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600" dirty="0"/>
              <a:t>Oltre l’emergenza. </a:t>
            </a:r>
            <a:r>
              <a:rPr lang="it-IT" sz="2200" b="0" dirty="0" err="1"/>
              <a:t>Governance</a:t>
            </a:r>
            <a:r>
              <a:rPr lang="it-IT" sz="2200" b="0" dirty="0"/>
              <a:t> urbana e solidarietà sociale</a:t>
            </a:r>
            <a:br>
              <a:rPr lang="it-IT" sz="2700" b="0" dirty="0"/>
            </a:br>
            <a:br>
              <a:rPr lang="it-IT" sz="2700" b="0" dirty="0"/>
            </a:br>
            <a:r>
              <a:rPr lang="it-IT" sz="2000" dirty="0"/>
              <a:t>Seminario </a:t>
            </a:r>
            <a:r>
              <a:rPr lang="it-IT" sz="2000" dirty="0" err="1"/>
              <a:t>creditizzato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1600" b="0" dirty="0"/>
              <a:t>per tutti i i corsi di studio del DISPI</a:t>
            </a:r>
            <a:br>
              <a:rPr lang="it-IT" sz="2000" dirty="0"/>
            </a:br>
            <a:br>
              <a:rPr lang="it-IT" sz="2000" b="0" dirty="0"/>
            </a:br>
            <a:br>
              <a:rPr lang="it-IT" sz="1800" b="0" dirty="0"/>
            </a:br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E3B18E-704E-4927-AC0E-66DB8926E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8" y="6577263"/>
            <a:ext cx="5314951" cy="27752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it-IT" b="0" dirty="0"/>
          </a:p>
          <a:p>
            <a:pPr algn="ctr"/>
            <a:r>
              <a:rPr lang="it-IT" dirty="0" err="1"/>
              <a:t>Governance</a:t>
            </a:r>
            <a:r>
              <a:rPr lang="it-IT" dirty="0"/>
              <a:t> urbana, partecipazione e vulnerabilità sociale</a:t>
            </a:r>
          </a:p>
          <a:p>
            <a:pPr algn="ctr"/>
            <a:r>
              <a:rPr lang="it-IT" b="0" dirty="0"/>
              <a:t>con Nicoletta Piersantelli (architetto paesaggista ed esperta in partecipazione (e Chiara </a:t>
            </a:r>
            <a:r>
              <a:rPr lang="it-IT" b="0" dirty="0" err="1"/>
              <a:t>Pignaris</a:t>
            </a:r>
            <a:r>
              <a:rPr lang="it-IT" b="0" dirty="0"/>
              <a:t> (Esperta di partecipazione, Cantieri Animati)</a:t>
            </a:r>
          </a:p>
          <a:p>
            <a:pPr algn="ctr"/>
            <a:r>
              <a:rPr lang="it-IT" b="0" dirty="0"/>
              <a:t>7 giugno 2022 – h. 16.00 Aula 19 </a:t>
            </a:r>
            <a:r>
              <a:rPr lang="it-IT" b="0" dirty="0" err="1"/>
              <a:t>AdP</a:t>
            </a:r>
            <a:endParaRPr lang="it-IT" b="0" dirty="0"/>
          </a:p>
          <a:p>
            <a:pPr algn="ctr"/>
            <a:r>
              <a:rPr lang="it-IT" b="0" dirty="0"/>
              <a:t>Teams h0mh45r</a:t>
            </a:r>
          </a:p>
        </p:txBody>
      </p:sp>
      <p:pic>
        <p:nvPicPr>
          <p:cNvPr id="5" name="Immagine 4" descr="Immagine che contiene colorato, bandiera, decorato, giubotto di salvataggio&#10;&#10;Descrizione generata automaticamente">
            <a:extLst>
              <a:ext uri="{FF2B5EF4-FFF2-40B4-BE49-F238E27FC236}">
                <a16:creationId xmlns:a16="http://schemas.microsoft.com/office/drawing/2014/main" id="{C1C43D36-4577-3747-8904-E843151A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8" y="3818020"/>
            <a:ext cx="2767263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FFD3">
            <a:alpha val="237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9804D-1FFD-3E44-839E-9EF4B682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1720399"/>
            <a:ext cx="5143500" cy="245960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600" dirty="0"/>
              <a:t>Oltre l’emergenza. </a:t>
            </a:r>
            <a:r>
              <a:rPr lang="it-IT" sz="2200" b="0" dirty="0" err="1"/>
              <a:t>Governance</a:t>
            </a:r>
            <a:r>
              <a:rPr lang="it-IT" sz="2200" b="0" dirty="0"/>
              <a:t> urbana e solidarietà sociale</a:t>
            </a:r>
            <a:br>
              <a:rPr lang="it-IT" sz="2700" b="0" dirty="0"/>
            </a:br>
            <a:br>
              <a:rPr lang="it-IT" sz="2700" b="0" dirty="0"/>
            </a:br>
            <a:r>
              <a:rPr lang="it-IT" sz="2000" dirty="0"/>
              <a:t>Seminario </a:t>
            </a:r>
            <a:r>
              <a:rPr lang="it-IT" sz="2000" dirty="0" err="1"/>
              <a:t>creditizzato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1600" b="0" dirty="0"/>
              <a:t>per tutti i i corsi di studio del DISPI</a:t>
            </a:r>
            <a:br>
              <a:rPr lang="it-IT" sz="2000" dirty="0"/>
            </a:br>
            <a:br>
              <a:rPr lang="it-IT" sz="2000" b="0" dirty="0"/>
            </a:br>
            <a:br>
              <a:rPr lang="it-IT" sz="1800" b="0" dirty="0"/>
            </a:br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E3B18E-704E-4927-AC0E-66DB8926E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8" y="6577263"/>
            <a:ext cx="5314951" cy="2775284"/>
          </a:xfrm>
        </p:spPr>
        <p:txBody>
          <a:bodyPr>
            <a:normAutofit/>
          </a:bodyPr>
          <a:lstStyle/>
          <a:p>
            <a:pPr algn="ctr"/>
            <a:endParaRPr lang="it-IT" b="0" dirty="0"/>
          </a:p>
          <a:p>
            <a:pPr algn="ctr"/>
            <a:r>
              <a:rPr lang="it-IT" dirty="0"/>
              <a:t>La vulnerabilità sociale a Genova</a:t>
            </a:r>
          </a:p>
          <a:p>
            <a:pPr algn="ctr"/>
            <a:r>
              <a:rPr lang="it-IT" b="0" dirty="0"/>
              <a:t>con Giancarlo </a:t>
            </a:r>
            <a:r>
              <a:rPr lang="it-IT" b="0" dirty="0" err="1"/>
              <a:t>Icardi</a:t>
            </a:r>
            <a:r>
              <a:rPr lang="it-IT" b="0" dirty="0"/>
              <a:t> (Prorettore </a:t>
            </a:r>
            <a:r>
              <a:rPr lang="it-IT" b="0" dirty="0" err="1"/>
              <a:t>Unige</a:t>
            </a:r>
            <a:r>
              <a:rPr lang="it-IT" b="0" dirty="0"/>
              <a:t> ai rapporti con il sistema sanitario) e Stefano Poli (Sociologo, </a:t>
            </a:r>
            <a:r>
              <a:rPr lang="it-IT" b="0" dirty="0" err="1"/>
              <a:t>Unige</a:t>
            </a:r>
            <a:r>
              <a:rPr lang="it-IT" b="0" dirty="0"/>
              <a:t>)</a:t>
            </a:r>
          </a:p>
          <a:p>
            <a:pPr algn="ctr"/>
            <a:r>
              <a:rPr lang="it-IT" b="0" dirty="0"/>
              <a:t>14 giugno 2022 – h. 10.00 Aula 14 </a:t>
            </a:r>
            <a:r>
              <a:rPr lang="it-IT" b="0" dirty="0" err="1"/>
              <a:t>AdP</a:t>
            </a:r>
            <a:endParaRPr lang="it-IT" b="0" dirty="0"/>
          </a:p>
          <a:p>
            <a:pPr algn="ctr"/>
            <a:r>
              <a:rPr lang="it-IT" b="0" dirty="0"/>
              <a:t>Teams h0mh45r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DFA550-AC19-E842-A9E4-5F9063C3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53" y="4179999"/>
            <a:ext cx="4499539" cy="22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Ge">
      <a:dk1>
        <a:srgbClr val="262626"/>
      </a:dk1>
      <a:lt1>
        <a:srgbClr val="FFFFFF"/>
      </a:lt1>
      <a:dk2>
        <a:srgbClr val="44546A"/>
      </a:dk2>
      <a:lt2>
        <a:srgbClr val="E7E6E6"/>
      </a:lt2>
      <a:accent1>
        <a:srgbClr val="1A9BFC"/>
      </a:accent1>
      <a:accent2>
        <a:srgbClr val="1A9BFC"/>
      </a:accent2>
      <a:accent3>
        <a:srgbClr val="1A9BFC"/>
      </a:accent3>
      <a:accent4>
        <a:srgbClr val="1A9BFC"/>
      </a:accent4>
      <a:accent5>
        <a:srgbClr val="1A9BFC"/>
      </a:accent5>
      <a:accent6>
        <a:srgbClr val="002677"/>
      </a:accent6>
      <a:hlink>
        <a:srgbClr val="1A9BFC"/>
      </a:hlink>
      <a:folHlink>
        <a:srgbClr val="00D7FC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649F5480-356D-F54B-917D-02B4A42E44E0}" vid="{7FF9DD0E-336E-064E-A963-FD87B740143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10057</TotalTime>
  <Words>393</Words>
  <Application>Microsoft Macintosh PowerPoint</Application>
  <PresentationFormat>A4 (21x29,7 cm)</PresentationFormat>
  <Paragraphs>31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Roboto Slab</vt:lpstr>
      <vt:lpstr>Fira Sans</vt:lpstr>
      <vt:lpstr>Calibri</vt:lpstr>
      <vt:lpstr>Tema di Office</vt:lpstr>
      <vt:lpstr> Oltre l’emergenza. Governance urbana e solidarietà sociale  Seminario creditizzato  per tutti i i corsi di studio del DISPI   </vt:lpstr>
      <vt:lpstr>    </vt:lpstr>
      <vt:lpstr> Oltre l’emergenza. Governance urbana e solidarietà sociale  Seminario creditizzato  per tutti i i corsi di studio del DISPI   </vt:lpstr>
      <vt:lpstr> Oltre l’emergenza. Governance urbana e solidarietà sociale  Seminario creditizzato  per tutti i i corsi di studio del DISPI   </vt:lpstr>
      <vt:lpstr> Oltre l’emergenza. Governance urbana e solidarietà sociale  Seminario creditizzato  per tutti i i corsi di studio del DISPI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Aspettando le elezioni  Il voto nella società digitale tra astensionismo e populismo  Presentazione del volume di Mauro Barisione Polar stars. Why the political ideologies of modernity still matter  Discute con l’autore Giampiero Cama</dc:title>
  <dc:creator>LUCA RAFFINI</dc:creator>
  <cp:lastModifiedBy>LUCA RAFFINI</cp:lastModifiedBy>
  <cp:revision>23</cp:revision>
  <dcterms:created xsi:type="dcterms:W3CDTF">2022-03-07T15:00:15Z</dcterms:created>
  <dcterms:modified xsi:type="dcterms:W3CDTF">2022-05-23T07:14:27Z</dcterms:modified>
</cp:coreProperties>
</file>