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7" r:id="rId2"/>
  </p:sldIdLst>
  <p:sldSz cx="6858000" cy="12192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798E0-C926-427C-BDE9-2149BC41B3DD}" v="42" dt="2021-11-17T14:04:07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37" d="100"/>
          <a:sy n="137" d="100"/>
        </p:scale>
        <p:origin x="1944" y="-5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057F14-2AD4-4592-A2F4-253F5E412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719BE3D-543A-44CF-BED6-353B7924A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82" indent="0" algn="ctr">
              <a:buNone/>
              <a:defRPr sz="1125"/>
            </a:lvl2pPr>
            <a:lvl3pPr marL="514362" indent="0" algn="ctr">
              <a:buNone/>
              <a:defRPr sz="1013"/>
            </a:lvl3pPr>
            <a:lvl4pPr marL="771544" indent="0" algn="ctr">
              <a:buNone/>
              <a:defRPr sz="900"/>
            </a:lvl4pPr>
            <a:lvl5pPr marL="1028726" indent="0" algn="ctr">
              <a:buNone/>
              <a:defRPr sz="900"/>
            </a:lvl5pPr>
            <a:lvl6pPr marL="1285907" indent="0" algn="ctr">
              <a:buNone/>
              <a:defRPr sz="900"/>
            </a:lvl6pPr>
            <a:lvl7pPr marL="1543088" indent="0" algn="ctr">
              <a:buNone/>
              <a:defRPr sz="900"/>
            </a:lvl7pPr>
            <a:lvl8pPr marL="1800270" indent="0" algn="ctr">
              <a:buNone/>
              <a:defRPr sz="900"/>
            </a:lvl8pPr>
            <a:lvl9pPr marL="2057452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1141DD-5449-491B-8BFC-A6A9762E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B503BD-87D0-4D4E-A4FE-3E364B4C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9AE719-BF86-468A-953D-FAF0DE98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350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8ECE8-99E3-469B-A0ED-4CE97825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E85F49-C655-4D22-9CBF-F54FEB73C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6F8B4D-97D4-4260-8CA4-69C3EC54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1C455B-82A4-496C-827D-E6D53F77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3C7A9B-F385-4FF9-9D4F-EA56331A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524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F8C9B9-1CEE-45A9-98CF-052988D86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2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BA8ED8-7F7C-467A-912E-B8A0DEA69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2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BF7177-05EB-4CF6-80D2-1D7FBD0E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62B3B9-4DA2-4F86-BDE4-C1E1AFA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953164-61E5-4830-A3D8-83073072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575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54F4BF-76B3-49B9-97A1-94E2E431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97F9B4-5F4D-4B6E-A50F-8CF89FEEC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7FE7BC-2AC1-4FD9-A8ED-8BF30B07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BCE06F-1BC5-4603-AAD4-AAB981C4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D809F2-C766-4882-B4BF-A2963AFD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887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CFB25-94F8-4B92-B676-0841945A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8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BC2471-0D54-4286-9073-98CBB47FC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8" y="8159047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2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0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156062-6724-42F9-9C60-C77BEEC9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276A4D-8E5D-45D8-8F54-3191D737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332768-C5BE-48C9-BDCB-8B49A971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163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CE6B07-2B80-4D92-B232-BF919AB1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CC622-7B64-47B7-8ADE-1E995C019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81B28B-F0CD-4EE6-8AB3-8426BF84F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D0CD60-4C67-409E-94FA-BE68B51E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B90361-BB10-4501-AE81-D625AED2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CACB0F-A72F-4FBB-B811-74F31A88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754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DEBD3-DDD8-4DCF-872A-1FDE85C6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649112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7602B-95CB-4000-9B50-36F113FB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82" indent="0">
              <a:buNone/>
              <a:defRPr sz="1125" b="1"/>
            </a:lvl2pPr>
            <a:lvl3pPr marL="514362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9DDD16-3719-472E-A253-432415293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8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93DC0F9-6BF8-4B8F-A4F1-E1CD4425C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5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82" indent="0">
              <a:buNone/>
              <a:defRPr sz="1125" b="1"/>
            </a:lvl2pPr>
            <a:lvl3pPr marL="514362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A07982-C704-4A88-AE0A-BCD800687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5" y="4453468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F784540-5242-4BEE-8FBC-944F639A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26E3533-D5AF-499C-BEBB-E82CC361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885892-E78B-432C-9F91-FA23E6B4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988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1FCF9-D243-4EAF-9A5B-B3A519CA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2F6FF3-892E-4ED3-9FC2-FE5E58D4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163C2D-873D-4577-A909-E78D8CE9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76D691-B2AE-46E7-B17D-8951CBB4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357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C29AEB-512F-44E8-9679-1E8166AA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C388C6-AD04-446E-A890-CBB2FB73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D5FD63-CD39-48D9-B1A4-78B111AC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046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92545-E51F-4B89-A394-16DC28101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812800"/>
            <a:ext cx="2211883" cy="28448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9BCBB5-092B-469B-9903-495B8E2BA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5" y="1755423"/>
            <a:ext cx="3471863" cy="8664222"/>
          </a:xfrm>
        </p:spPr>
        <p:txBody>
          <a:bodyPr/>
          <a:lstStyle>
            <a:lvl1pPr>
              <a:defRPr sz="1801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29D5733-2EB2-42E2-9C67-FE7EF2B91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3" y="3657601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82" indent="0">
              <a:buNone/>
              <a:defRPr sz="788"/>
            </a:lvl2pPr>
            <a:lvl3pPr marL="514362" indent="0">
              <a:buNone/>
              <a:defRPr sz="674"/>
            </a:lvl3pPr>
            <a:lvl4pPr marL="771544" indent="0">
              <a:buNone/>
              <a:defRPr sz="562"/>
            </a:lvl4pPr>
            <a:lvl5pPr marL="1028726" indent="0">
              <a:buNone/>
              <a:defRPr sz="562"/>
            </a:lvl5pPr>
            <a:lvl6pPr marL="1285907" indent="0">
              <a:buNone/>
              <a:defRPr sz="562"/>
            </a:lvl6pPr>
            <a:lvl7pPr marL="1543088" indent="0">
              <a:buNone/>
              <a:defRPr sz="562"/>
            </a:lvl7pPr>
            <a:lvl8pPr marL="1800270" indent="0">
              <a:buNone/>
              <a:defRPr sz="562"/>
            </a:lvl8pPr>
            <a:lvl9pPr marL="2057452" indent="0">
              <a:buNone/>
              <a:defRPr sz="56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269E7E-B986-4736-AA51-90B8667D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85AA11-060B-44BD-B3C5-B0211AB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A80FE2-578B-42A5-96CA-1CCEEC6B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290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1F5FE8-8EAE-480B-9646-3E4807D4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812800"/>
            <a:ext cx="2211883" cy="28448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6F73C10-F121-4C21-9107-E8671AE8C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5" y="1755423"/>
            <a:ext cx="3471863" cy="8664222"/>
          </a:xfrm>
        </p:spPr>
        <p:txBody>
          <a:bodyPr/>
          <a:lstStyle>
            <a:lvl1pPr marL="0" indent="0">
              <a:buNone/>
              <a:defRPr sz="1801"/>
            </a:lvl1pPr>
            <a:lvl2pPr marL="257182" indent="0">
              <a:buNone/>
              <a:defRPr sz="1575"/>
            </a:lvl2pPr>
            <a:lvl3pPr marL="514362" indent="0">
              <a:buNone/>
              <a:defRPr sz="1350"/>
            </a:lvl3pPr>
            <a:lvl4pPr marL="771544" indent="0">
              <a:buNone/>
              <a:defRPr sz="1125"/>
            </a:lvl4pPr>
            <a:lvl5pPr marL="1028726" indent="0">
              <a:buNone/>
              <a:defRPr sz="1125"/>
            </a:lvl5pPr>
            <a:lvl6pPr marL="1285907" indent="0">
              <a:buNone/>
              <a:defRPr sz="1125"/>
            </a:lvl6pPr>
            <a:lvl7pPr marL="1543088" indent="0">
              <a:buNone/>
              <a:defRPr sz="1125"/>
            </a:lvl7pPr>
            <a:lvl8pPr marL="1800270" indent="0">
              <a:buNone/>
              <a:defRPr sz="1125"/>
            </a:lvl8pPr>
            <a:lvl9pPr marL="2057452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A3BA72-7262-4FFE-A452-0CD5505F8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3" y="3657601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82" indent="0">
              <a:buNone/>
              <a:defRPr sz="788"/>
            </a:lvl2pPr>
            <a:lvl3pPr marL="514362" indent="0">
              <a:buNone/>
              <a:defRPr sz="674"/>
            </a:lvl3pPr>
            <a:lvl4pPr marL="771544" indent="0">
              <a:buNone/>
              <a:defRPr sz="562"/>
            </a:lvl4pPr>
            <a:lvl5pPr marL="1028726" indent="0">
              <a:buNone/>
              <a:defRPr sz="562"/>
            </a:lvl5pPr>
            <a:lvl6pPr marL="1285907" indent="0">
              <a:buNone/>
              <a:defRPr sz="562"/>
            </a:lvl6pPr>
            <a:lvl7pPr marL="1543088" indent="0">
              <a:buNone/>
              <a:defRPr sz="562"/>
            </a:lvl7pPr>
            <a:lvl8pPr marL="1800270" indent="0">
              <a:buNone/>
              <a:defRPr sz="562"/>
            </a:lvl8pPr>
            <a:lvl9pPr marL="2057452" indent="0">
              <a:buNone/>
              <a:defRPr sz="56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A11068-4687-4605-8706-AEFB7237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90FEE3-7973-40B7-B9BD-34153D9A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F5EF9B-6E8A-46EA-8EAD-A029B083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747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BE0912A-9F1F-4D98-99C8-55A8998F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0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BF3237-FFD8-44B7-AD7C-AE1097EB7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90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25B52A-0A48-4B6E-893B-68DDE619E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11/19/21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8CEA00-F3F6-4658-81B0-817F12D2F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5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8420E9-9385-444D-B3D8-6DA8C0F42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4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514362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92" indent="-128592" algn="l" defTabSz="514362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72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54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36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318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98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0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2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42" indent="-128592" algn="l" defTabSz="514362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2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4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6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07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88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0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2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2021.aulaweb.unige.it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persona&#10;&#10;Descrizione generata automaticamente">
            <a:extLst>
              <a:ext uri="{FF2B5EF4-FFF2-40B4-BE49-F238E27FC236}">
                <a16:creationId xmlns:a16="http://schemas.microsoft.com/office/drawing/2014/main" id="{DB636846-562D-4D82-A2ED-5E1392A2D3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1" b="1"/>
          <a:stretch/>
        </p:blipFill>
        <p:spPr>
          <a:xfrm>
            <a:off x="-1" y="2"/>
            <a:ext cx="4864265" cy="6581126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0F157076-963D-452F-A9B5-A0F191436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491" y="-35435"/>
            <a:ext cx="1613838" cy="178424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E3D736FA-F3FD-4A8A-BC52-1AD40C01F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300" y="2583549"/>
            <a:ext cx="1613839" cy="191084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E41EE5-6CE4-4E3A-B317-62E1D019793B}"/>
              </a:ext>
            </a:extLst>
          </p:cNvPr>
          <p:cNvSpPr txBox="1"/>
          <p:nvPr/>
        </p:nvSpPr>
        <p:spPr>
          <a:xfrm>
            <a:off x="4776360" y="1490942"/>
            <a:ext cx="21138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degli Studi di Genova</a:t>
            </a:r>
          </a:p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Scienze Politiche</a:t>
            </a:r>
          </a:p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A.A. 2021-2022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51C53A-2961-4B7D-9154-94988A1A4854}"/>
              </a:ext>
            </a:extLst>
          </p:cNvPr>
          <p:cNvSpPr txBox="1"/>
          <p:nvPr/>
        </p:nvSpPr>
        <p:spPr>
          <a:xfrm>
            <a:off x="4776360" y="4252014"/>
            <a:ext cx="22017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Società di Letture </a:t>
            </a:r>
          </a:p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</a:p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Conversazioni Scientifiche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4C91CFE-93FA-44C3-A145-02F91739B2EB}"/>
              </a:ext>
            </a:extLst>
          </p:cNvPr>
          <p:cNvSpPr txBox="1"/>
          <p:nvPr/>
        </p:nvSpPr>
        <p:spPr>
          <a:xfrm>
            <a:off x="1706701" y="6731929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Seminario Creditizzato</a:t>
            </a:r>
          </a:p>
          <a:p>
            <a:pPr algn="ctr"/>
            <a:r>
              <a:rPr lang="it-IT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 incontri, 6 ore, 1 credito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26C78CE-CE84-4A9C-A857-7CD31F94477D}"/>
              </a:ext>
            </a:extLst>
          </p:cNvPr>
          <p:cNvSpPr txBox="1"/>
          <p:nvPr/>
        </p:nvSpPr>
        <p:spPr>
          <a:xfrm>
            <a:off x="1103367" y="7421340"/>
            <a:ext cx="48642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n/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LETTURE SULL’EUROPA</a:t>
            </a:r>
          </a:p>
          <a:p>
            <a:pPr algn="ctr"/>
            <a:r>
              <a:rPr lang="it-IT" sz="14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I° incontro</a:t>
            </a:r>
          </a:p>
          <a:p>
            <a:pPr algn="ctr"/>
            <a:endParaRPr lang="it-IT" sz="80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del libro di Paolo Valentino, </a:t>
            </a:r>
            <a:r>
              <a:rPr lang="it-IT" sz="1400" i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L’età di Merkel</a:t>
            </a:r>
            <a:r>
              <a:rPr lang="it-IT" sz="1400" i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Venezia, Marsilio, 2021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58C907-F559-4258-ACBB-3CD1020C2800}"/>
              </a:ext>
            </a:extLst>
          </p:cNvPr>
          <p:cNvSpPr txBox="1"/>
          <p:nvPr/>
        </p:nvSpPr>
        <p:spPr>
          <a:xfrm>
            <a:off x="535424" y="8979420"/>
            <a:ext cx="6000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DICEMBRE 2021, ore 16.30-18.30, Aula Magna, Albergo dei Poveri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Introducono: Maria Eleonora Guasconi e Beppe Manzitti </a:t>
            </a:r>
          </a:p>
          <a:p>
            <a:pPr algn="just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Interverranno: Ambasciatore Stefano Stefanini, Giampiero Cama (Università degli Studi di Genova),  </a:t>
            </a:r>
          </a:p>
          <a:p>
            <a:pPr algn="just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Sarà altresì presente l’Autore.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BC8AB91-DE38-4111-8C96-CD84CF8C667B}"/>
              </a:ext>
            </a:extLst>
          </p:cNvPr>
          <p:cNvSpPr txBox="1"/>
          <p:nvPr/>
        </p:nvSpPr>
        <p:spPr>
          <a:xfrm>
            <a:off x="279534" y="10845276"/>
            <a:ext cx="62989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ISCRIZIONI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Referente Prof.ssa Daniela Preda, Aulaweb 2021-2022, </a:t>
            </a:r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Letture sull’Europa, </a:t>
            </a:r>
            <a:r>
              <a:rPr lang="it-IT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https://2021.aulaweb.unige.it/</a:t>
            </a:r>
            <a:endParaRPr lang="it-IT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PARTECIPAZIONE TELEMATICA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Team </a:t>
            </a:r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Letture sull’Europa 2021-2022, canale: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f3hwmpq</a:t>
            </a:r>
          </a:p>
        </p:txBody>
      </p:sp>
    </p:spTree>
    <p:extLst>
      <p:ext uri="{BB962C8B-B14F-4D97-AF65-F5344CB8AC3E}">
        <p14:creationId xmlns:p14="http://schemas.microsoft.com/office/powerpoint/2010/main" val="3634686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129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Lombardi</dc:creator>
  <cp:lastModifiedBy>Ranieri Pannocchieschi</cp:lastModifiedBy>
  <cp:revision>4</cp:revision>
  <dcterms:created xsi:type="dcterms:W3CDTF">2021-11-17T10:19:53Z</dcterms:created>
  <dcterms:modified xsi:type="dcterms:W3CDTF">2021-11-19T12:09:33Z</dcterms:modified>
</cp:coreProperties>
</file>