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51"/>
    <a:srgbClr val="00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7"/>
    <p:restoredTop sz="94725"/>
  </p:normalViewPr>
  <p:slideViewPr>
    <p:cSldViewPr snapToGrid="0">
      <p:cViewPr varScale="1">
        <p:scale>
          <a:sx n="76" d="100"/>
          <a:sy n="76" d="100"/>
        </p:scale>
        <p:origin x="21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5535-C99D-214C-A379-3AFCF9BD877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CC1A-9759-F446-902F-3EF8DF0A7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73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5535-C99D-214C-A379-3AFCF9BD877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CC1A-9759-F446-902F-3EF8DF0A7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54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5535-C99D-214C-A379-3AFCF9BD877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CC1A-9759-F446-902F-3EF8DF0A7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13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5535-C99D-214C-A379-3AFCF9BD877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CC1A-9759-F446-902F-3EF8DF0A7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77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5535-C99D-214C-A379-3AFCF9BD877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CC1A-9759-F446-902F-3EF8DF0A7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5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5535-C99D-214C-A379-3AFCF9BD877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CC1A-9759-F446-902F-3EF8DF0A7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7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5535-C99D-214C-A379-3AFCF9BD877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CC1A-9759-F446-902F-3EF8DF0A7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44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5535-C99D-214C-A379-3AFCF9BD877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CC1A-9759-F446-902F-3EF8DF0A7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5535-C99D-214C-A379-3AFCF9BD877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CC1A-9759-F446-902F-3EF8DF0A7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6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5535-C99D-214C-A379-3AFCF9BD877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CC1A-9759-F446-902F-3EF8DF0A7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74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5535-C99D-214C-A379-3AFCF9BD877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CC1A-9759-F446-902F-3EF8DF0A7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59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5535-C99D-214C-A379-3AFCF9BD877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5CC1A-9759-F446-902F-3EF8DF0A750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46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uca.raffini@unige.it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CBCEB1-48EC-410E-5AD2-60FA767B2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20953"/>
            <a:ext cx="6851652" cy="847038"/>
          </a:xfrm>
        </p:spPr>
        <p:txBody>
          <a:bodyPr>
            <a:normAutofit fontScale="90000"/>
          </a:bodyPr>
          <a:lstStyle/>
          <a:p>
            <a:r>
              <a:rPr lang="it-IT" sz="2800" dirty="0">
                <a:solidFill>
                  <a:srgbClr val="009051"/>
                </a:solidFill>
                <a:latin typeface="Playfair Display Medium" pitchFamily="2" charset="77"/>
                <a:ea typeface="+mn-ea"/>
                <a:cs typeface="+mn-cs"/>
              </a:rPr>
              <a:t>Green Empaville</a:t>
            </a:r>
            <a:br>
              <a:rPr lang="it-IT" sz="2800" dirty="0">
                <a:solidFill>
                  <a:srgbClr val="009051"/>
                </a:solidFill>
                <a:latin typeface="Playfair Display Medium" pitchFamily="2" charset="77"/>
                <a:ea typeface="+mn-ea"/>
                <a:cs typeface="+mn-cs"/>
              </a:rPr>
            </a:br>
            <a:r>
              <a:rPr lang="it-IT" sz="2800" dirty="0">
                <a:solidFill>
                  <a:srgbClr val="009051"/>
                </a:solidFill>
                <a:latin typeface="Playfair Display Medium" pitchFamily="2" charset="77"/>
                <a:ea typeface="+mn-ea"/>
                <a:cs typeface="+mn-cs"/>
              </a:rPr>
              <a:t>Il gioco del Bilancio Partecipativo verde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CCD0BC3-BB6C-1577-A7F0-ED4D566F6F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3857" y="2804253"/>
            <a:ext cx="3317075" cy="2765779"/>
          </a:xfrm>
        </p:spPr>
        <p:txBody>
          <a:bodyPr>
            <a:noAutofit/>
          </a:bodyPr>
          <a:lstStyle/>
          <a:p>
            <a:pPr algn="just"/>
            <a:r>
              <a:rPr lang="it-IT" sz="2000" dirty="0">
                <a:latin typeface="Playfair Display Medium" pitchFamily="2" charset="77"/>
              </a:rPr>
              <a:t>Green Empaville è un gioco di ruolo che simula un Bilancio Partecipativo nella città immaginaria di Empaville. </a:t>
            </a:r>
          </a:p>
          <a:p>
            <a:pPr algn="just"/>
            <a:r>
              <a:rPr lang="it-IT" sz="2000" dirty="0">
                <a:latin typeface="Playfair Display Medium" pitchFamily="2" charset="77"/>
              </a:rPr>
              <a:t>Durante il gioco, i partecipanti sono invitati a elaborare e votare proposte di progetti che affrontano le questioni ambientali della città.</a:t>
            </a:r>
          </a:p>
        </p:txBody>
      </p:sp>
      <p:pic>
        <p:nvPicPr>
          <p:cNvPr id="4" name="Picture 13" descr="Background pattern&#10;&#10;Description automatically generated">
            <a:extLst>
              <a:ext uri="{FF2B5EF4-FFF2-40B4-BE49-F238E27FC236}">
                <a16:creationId xmlns:a16="http://schemas.microsoft.com/office/drawing/2014/main" id="{DDFE970D-D63C-9F8E-14B7-A35706D3E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297" y="253882"/>
            <a:ext cx="861145" cy="572659"/>
          </a:xfrm>
          <a:prstGeom prst="rect">
            <a:avLst/>
          </a:prstGeom>
          <a:ln w="3175">
            <a:noFill/>
          </a:ln>
        </p:spPr>
      </p:pic>
      <p:sp>
        <p:nvSpPr>
          <p:cNvPr id="5" name="TextBox 14">
            <a:extLst>
              <a:ext uri="{FF2B5EF4-FFF2-40B4-BE49-F238E27FC236}">
                <a16:creationId xmlns:a16="http://schemas.microsoft.com/office/drawing/2014/main" id="{06FB3A5C-CC68-10A1-5E92-9304F0600EE8}"/>
              </a:ext>
            </a:extLst>
          </p:cNvPr>
          <p:cNvSpPr txBox="1"/>
          <p:nvPr/>
        </p:nvSpPr>
        <p:spPr>
          <a:xfrm>
            <a:off x="4093442" y="230408"/>
            <a:ext cx="23745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T" sz="8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This project has received funding from the European Union’s Horizon 2020 research and innovation programme under grant agreement No 101037328</a:t>
            </a:r>
          </a:p>
        </p:txBody>
      </p:sp>
      <p:pic>
        <p:nvPicPr>
          <p:cNvPr id="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4E8DD87F-D949-CD70-C9B6-0D4FDE2667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375" y="231707"/>
            <a:ext cx="1620485" cy="73987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87F1797-8694-BF5E-D8EF-1E26BE9A1B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633328"/>
            <a:ext cx="3419545" cy="3497646"/>
          </a:xfrm>
          <a:prstGeom prst="rect">
            <a:avLst/>
          </a:prstGeom>
        </p:spPr>
      </p:pic>
      <p:pic>
        <p:nvPicPr>
          <p:cNvPr id="13" name="Immagine 12" descr="Immagine che contiene Carattere, Elementi grafici, grafica, testo&#10;&#10;Descrizione generata automaticamente">
            <a:extLst>
              <a:ext uri="{FF2B5EF4-FFF2-40B4-BE49-F238E27FC236}">
                <a16:creationId xmlns:a16="http://schemas.microsoft.com/office/drawing/2014/main" id="{771B65FB-623A-9290-7B7B-F3E962E4AD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273" y="9125059"/>
            <a:ext cx="2510785" cy="549234"/>
          </a:xfrm>
          <a:prstGeom prst="rect">
            <a:avLst/>
          </a:prstGeom>
        </p:spPr>
      </p:pic>
      <p:sp>
        <p:nvSpPr>
          <p:cNvPr id="14" name="Sottotitolo 2">
            <a:extLst>
              <a:ext uri="{FF2B5EF4-FFF2-40B4-BE49-F238E27FC236}">
                <a16:creationId xmlns:a16="http://schemas.microsoft.com/office/drawing/2014/main" id="{C5C2AC6E-D0EB-87F4-AA18-F82B0CF5C496}"/>
              </a:ext>
            </a:extLst>
          </p:cNvPr>
          <p:cNvSpPr txBox="1">
            <a:spLocks/>
          </p:cNvSpPr>
          <p:nvPr/>
        </p:nvSpPr>
        <p:spPr>
          <a:xfrm>
            <a:off x="877795" y="6006475"/>
            <a:ext cx="5507665" cy="2986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000" dirty="0">
                <a:latin typeface="Playfair Display Medium" pitchFamily="2" charset="77"/>
              </a:rPr>
              <a:t>Paolo Spada – University of Southampton</a:t>
            </a:r>
          </a:p>
          <a:p>
            <a:pPr algn="l"/>
            <a:r>
              <a:rPr lang="it-IT" sz="2000" dirty="0">
                <a:latin typeface="Playfair Display Medium" pitchFamily="2" charset="77"/>
              </a:rPr>
              <a:t>Marco Meloni – University of Southampton</a:t>
            </a:r>
          </a:p>
          <a:p>
            <a:endParaRPr lang="it-IT" sz="2000" dirty="0">
              <a:latin typeface="Playfair Display Medium" pitchFamily="2" charset="77"/>
            </a:endParaRPr>
          </a:p>
          <a:p>
            <a:r>
              <a:rPr lang="it-IT" sz="2000" dirty="0">
                <a:latin typeface="Playfair Display Medium" pitchFamily="2" charset="77"/>
              </a:rPr>
              <a:t>Mercoledì, 25 Ottobre – 8:15-10:00</a:t>
            </a:r>
          </a:p>
          <a:p>
            <a:r>
              <a:rPr lang="it-IT" sz="2000" dirty="0">
                <a:latin typeface="Playfair Display Medium" pitchFamily="2" charset="77"/>
              </a:rPr>
              <a:t>Aula 19</a:t>
            </a:r>
          </a:p>
          <a:p>
            <a:r>
              <a:rPr lang="it-IT" sz="2000" dirty="0">
                <a:latin typeface="Playfair Display Medium" pitchFamily="2" charset="77"/>
              </a:rPr>
              <a:t>Albergo dei Poveri </a:t>
            </a:r>
          </a:p>
          <a:p>
            <a:r>
              <a:rPr lang="it-IT" sz="2000" dirty="0">
                <a:latin typeface="Playfair Display Medium" pitchFamily="2" charset="77"/>
              </a:rPr>
              <a:t>Sociologia politica dell’Unione Europea </a:t>
            </a:r>
          </a:p>
          <a:p>
            <a:r>
              <a:rPr lang="it-IT" sz="2000" dirty="0">
                <a:latin typeface="Playfair Display Medium" pitchFamily="2" charset="77"/>
              </a:rPr>
              <a:t>Per informazioni: </a:t>
            </a:r>
            <a:r>
              <a:rPr lang="it-IT" sz="2000" dirty="0">
                <a:latin typeface="Playfair Display Medium" pitchFamily="2" charset="77"/>
                <a:hlinkClick r:id="rId6"/>
              </a:rPr>
              <a:t>luca.raffini@unige.it</a:t>
            </a:r>
            <a:endParaRPr lang="it-IT" sz="2000" dirty="0">
              <a:latin typeface="Playfair Display Medium" pitchFamily="2" charset="77"/>
            </a:endParaRPr>
          </a:p>
        </p:txBody>
      </p:sp>
      <p:pic>
        <p:nvPicPr>
          <p:cNvPr id="8" name="Immagine 7" descr="Immagine che contiene nero, oscurità&#10;&#10;Descrizione generata automaticamente">
            <a:extLst>
              <a:ext uri="{FF2B5EF4-FFF2-40B4-BE49-F238E27FC236}">
                <a16:creationId xmlns:a16="http://schemas.microsoft.com/office/drawing/2014/main" id="{1CDBFF87-3538-32EA-8A39-96482B0B89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4691" y="9125058"/>
            <a:ext cx="3100769" cy="56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7386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80</TotalTime>
  <Words>107</Words>
  <Application>Microsoft Macintosh PowerPoint</Application>
  <PresentationFormat>A4 (21x29,7 cm)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Playfair Display Medium</vt:lpstr>
      <vt:lpstr>Source Sans Pro Light</vt:lpstr>
      <vt:lpstr>Tema di Office</vt:lpstr>
      <vt:lpstr>Green Empaville Il gioco del Bilancio Partecipativo verde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Empaville Il gioco del Bilancio Partecipativo verde</dc:title>
  <dc:creator>Marco Meloni</dc:creator>
  <cp:lastModifiedBy>LUCA RAFFINI</cp:lastModifiedBy>
  <cp:revision>3</cp:revision>
  <dcterms:created xsi:type="dcterms:W3CDTF">2023-10-20T10:33:49Z</dcterms:created>
  <dcterms:modified xsi:type="dcterms:W3CDTF">2023-10-20T12:55:29Z</dcterms:modified>
</cp:coreProperties>
</file>