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79" d="100"/>
          <a:sy n="79" d="100"/>
        </p:scale>
        <p:origin x="3936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Lombardi" userId="10618937b254f9cf" providerId="LiveId" clId="{3E607439-E182-48C6-8E91-82F0196DD795}"/>
    <pc:docChg chg="undo custSel modSld">
      <pc:chgData name="Anna Lombardi" userId="10618937b254f9cf" providerId="LiveId" clId="{3E607439-E182-48C6-8E91-82F0196DD795}" dt="2022-01-15T13:10:27.329" v="9" actId="20577"/>
      <pc:docMkLst>
        <pc:docMk/>
      </pc:docMkLst>
      <pc:sldChg chg="modSp mod">
        <pc:chgData name="Anna Lombardi" userId="10618937b254f9cf" providerId="LiveId" clId="{3E607439-E182-48C6-8E91-82F0196DD795}" dt="2022-01-15T13:10:27.329" v="9" actId="20577"/>
        <pc:sldMkLst>
          <pc:docMk/>
          <pc:sldMk cId="1780053059" sldId="256"/>
        </pc:sldMkLst>
        <pc:spChg chg="mod">
          <ac:chgData name="Anna Lombardi" userId="10618937b254f9cf" providerId="LiveId" clId="{3E607439-E182-48C6-8E91-82F0196DD795}" dt="2022-01-15T13:10:27.329" v="9" actId="20577"/>
          <ac:spMkLst>
            <pc:docMk/>
            <pc:sldMk cId="1780053059" sldId="256"/>
            <ac:spMk id="85" creationId="{DFF4DFEE-E758-41F5-B6B7-EFF918024F76}"/>
          </ac:spMkLst>
        </pc:spChg>
      </pc:sldChg>
    </pc:docChg>
  </pc:docChgLst>
  <pc:docChgLst>
    <pc:chgData name="guido levi" userId="eb73317c7d2a7310" providerId="LiveId" clId="{FA81D3CD-E87A-45E5-8AE6-0F2A27D8976A}"/>
    <pc:docChg chg="undo custSel modSld">
      <pc:chgData name="guido levi" userId="eb73317c7d2a7310" providerId="LiveId" clId="{FA81D3CD-E87A-45E5-8AE6-0F2A27D8976A}" dt="2022-01-15T15:29:15.960" v="110" actId="20577"/>
      <pc:docMkLst>
        <pc:docMk/>
      </pc:docMkLst>
      <pc:sldChg chg="modSp mod">
        <pc:chgData name="guido levi" userId="eb73317c7d2a7310" providerId="LiveId" clId="{FA81D3CD-E87A-45E5-8AE6-0F2A27D8976A}" dt="2022-01-15T15:29:15.960" v="110" actId="20577"/>
        <pc:sldMkLst>
          <pc:docMk/>
          <pc:sldMk cId="1780053059" sldId="256"/>
        </pc:sldMkLst>
        <pc:spChg chg="mod">
          <ac:chgData name="guido levi" userId="eb73317c7d2a7310" providerId="LiveId" clId="{FA81D3CD-E87A-45E5-8AE6-0F2A27D8976A}" dt="2022-01-15T15:24:51.819" v="22" actId="20577"/>
          <ac:spMkLst>
            <pc:docMk/>
            <pc:sldMk cId="1780053059" sldId="256"/>
            <ac:spMk id="85" creationId="{DFF4DFEE-E758-41F5-B6B7-EFF918024F76}"/>
          </ac:spMkLst>
        </pc:spChg>
        <pc:spChg chg="mod">
          <ac:chgData name="guido levi" userId="eb73317c7d2a7310" providerId="LiveId" clId="{FA81D3CD-E87A-45E5-8AE6-0F2A27D8976A}" dt="2022-01-15T15:25:50.041" v="74" actId="20577"/>
          <ac:spMkLst>
            <pc:docMk/>
            <pc:sldMk cId="1780053059" sldId="256"/>
            <ac:spMk id="94" creationId="{0A951193-8B62-4017-B721-D47430B84870}"/>
          </ac:spMkLst>
        </pc:spChg>
        <pc:spChg chg="mod">
          <ac:chgData name="guido levi" userId="eb73317c7d2a7310" providerId="LiveId" clId="{FA81D3CD-E87A-45E5-8AE6-0F2A27D8976A}" dt="2022-01-15T15:29:15.960" v="110" actId="20577"/>
          <ac:spMkLst>
            <pc:docMk/>
            <pc:sldMk cId="1780053059" sldId="256"/>
            <ac:spMk id="96" creationId="{FD2B6C26-DC61-4C57-A736-F034EF894C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8" indent="0" algn="ctr">
              <a:buNone/>
              <a:defRPr sz="1500"/>
            </a:lvl2pPr>
            <a:lvl3pPr marL="685817" indent="0" algn="ctr">
              <a:buNone/>
              <a:defRPr sz="1350"/>
            </a:lvl3pPr>
            <a:lvl4pPr marL="1028726" indent="0" algn="ctr">
              <a:buNone/>
              <a:defRPr sz="1200"/>
            </a:lvl4pPr>
            <a:lvl5pPr marL="1371634" indent="0" algn="ctr">
              <a:buNone/>
              <a:defRPr sz="1200"/>
            </a:lvl5pPr>
            <a:lvl6pPr marL="1714543" indent="0" algn="ctr">
              <a:buNone/>
              <a:defRPr sz="1200"/>
            </a:lvl6pPr>
            <a:lvl7pPr marL="2057452" indent="0" algn="ctr">
              <a:buNone/>
              <a:defRPr sz="1200"/>
            </a:lvl7pPr>
            <a:lvl8pPr marL="2400360" indent="0" algn="ctr">
              <a:buNone/>
              <a:defRPr sz="1200"/>
            </a:lvl8pPr>
            <a:lvl9pPr marL="2743269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581F-200E-43DB-AAA4-5A94E35AF33E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6EDC-EFAA-44A9-99E8-F884D8B2F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023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581F-200E-43DB-AAA4-5A94E35AF33E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6EDC-EFAA-44A9-99E8-F884D8B2F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96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581F-200E-43DB-AAA4-5A94E35AF33E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6EDC-EFAA-44A9-99E8-F884D8B2F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22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581F-200E-43DB-AAA4-5A94E35AF33E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6EDC-EFAA-44A9-99E8-F884D8B2F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05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1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581F-200E-43DB-AAA4-5A94E35AF33E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6EDC-EFAA-44A9-99E8-F884D8B2F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23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581F-200E-43DB-AAA4-5A94E35AF33E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6EDC-EFAA-44A9-99E8-F884D8B2F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72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8" indent="0">
              <a:buNone/>
              <a:defRPr sz="1500" b="1"/>
            </a:lvl2pPr>
            <a:lvl3pPr marL="685817" indent="0">
              <a:buNone/>
              <a:defRPr sz="1350" b="1"/>
            </a:lvl3pPr>
            <a:lvl4pPr marL="1028726" indent="0">
              <a:buNone/>
              <a:defRPr sz="1200" b="1"/>
            </a:lvl4pPr>
            <a:lvl5pPr marL="1371634" indent="0">
              <a:buNone/>
              <a:defRPr sz="1200" b="1"/>
            </a:lvl5pPr>
            <a:lvl6pPr marL="1714543" indent="0">
              <a:buNone/>
              <a:defRPr sz="1200" b="1"/>
            </a:lvl6pPr>
            <a:lvl7pPr marL="2057452" indent="0">
              <a:buNone/>
              <a:defRPr sz="1200" b="1"/>
            </a:lvl7pPr>
            <a:lvl8pPr marL="2400360" indent="0">
              <a:buNone/>
              <a:defRPr sz="1200" b="1"/>
            </a:lvl8pPr>
            <a:lvl9pPr marL="2743269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8" indent="0">
              <a:buNone/>
              <a:defRPr sz="1500" b="1"/>
            </a:lvl2pPr>
            <a:lvl3pPr marL="685817" indent="0">
              <a:buNone/>
              <a:defRPr sz="1350" b="1"/>
            </a:lvl3pPr>
            <a:lvl4pPr marL="1028726" indent="0">
              <a:buNone/>
              <a:defRPr sz="1200" b="1"/>
            </a:lvl4pPr>
            <a:lvl5pPr marL="1371634" indent="0">
              <a:buNone/>
              <a:defRPr sz="1200" b="1"/>
            </a:lvl5pPr>
            <a:lvl6pPr marL="1714543" indent="0">
              <a:buNone/>
              <a:defRPr sz="1200" b="1"/>
            </a:lvl6pPr>
            <a:lvl7pPr marL="2057452" indent="0">
              <a:buNone/>
              <a:defRPr sz="1200" b="1"/>
            </a:lvl7pPr>
            <a:lvl8pPr marL="2400360" indent="0">
              <a:buNone/>
              <a:defRPr sz="1200" b="1"/>
            </a:lvl8pPr>
            <a:lvl9pPr marL="2743269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618443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581F-200E-43DB-AAA4-5A94E35AF33E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6EDC-EFAA-44A9-99E8-F884D8B2F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578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581F-200E-43DB-AAA4-5A94E35AF33E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6EDC-EFAA-44A9-99E8-F884D8B2F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06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581F-200E-43DB-AAA4-5A94E35AF33E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6EDC-EFAA-44A9-99E8-F884D8B2F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37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8" indent="0">
              <a:buNone/>
              <a:defRPr sz="1050"/>
            </a:lvl2pPr>
            <a:lvl3pPr marL="685817" indent="0">
              <a:buNone/>
              <a:defRPr sz="900"/>
            </a:lvl3pPr>
            <a:lvl4pPr marL="1028726" indent="0">
              <a:buNone/>
              <a:defRPr sz="750"/>
            </a:lvl4pPr>
            <a:lvl5pPr marL="1371634" indent="0">
              <a:buNone/>
              <a:defRPr sz="750"/>
            </a:lvl5pPr>
            <a:lvl6pPr marL="1714543" indent="0">
              <a:buNone/>
              <a:defRPr sz="750"/>
            </a:lvl6pPr>
            <a:lvl7pPr marL="2057452" indent="0">
              <a:buNone/>
              <a:defRPr sz="750"/>
            </a:lvl7pPr>
            <a:lvl8pPr marL="2400360" indent="0">
              <a:buNone/>
              <a:defRPr sz="750"/>
            </a:lvl8pPr>
            <a:lvl9pPr marL="2743269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581F-200E-43DB-AAA4-5A94E35AF33E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6EDC-EFAA-44A9-99E8-F884D8B2F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10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8" indent="0">
              <a:buNone/>
              <a:defRPr sz="2100"/>
            </a:lvl2pPr>
            <a:lvl3pPr marL="685817" indent="0">
              <a:buNone/>
              <a:defRPr sz="1800"/>
            </a:lvl3pPr>
            <a:lvl4pPr marL="1028726" indent="0">
              <a:buNone/>
              <a:defRPr sz="1500"/>
            </a:lvl4pPr>
            <a:lvl5pPr marL="1371634" indent="0">
              <a:buNone/>
              <a:defRPr sz="1500"/>
            </a:lvl5pPr>
            <a:lvl6pPr marL="1714543" indent="0">
              <a:buNone/>
              <a:defRPr sz="1500"/>
            </a:lvl6pPr>
            <a:lvl7pPr marL="2057452" indent="0">
              <a:buNone/>
              <a:defRPr sz="1500"/>
            </a:lvl7pPr>
            <a:lvl8pPr marL="2400360" indent="0">
              <a:buNone/>
              <a:defRPr sz="1500"/>
            </a:lvl8pPr>
            <a:lvl9pPr marL="2743269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8" indent="0">
              <a:buNone/>
              <a:defRPr sz="1050"/>
            </a:lvl2pPr>
            <a:lvl3pPr marL="685817" indent="0">
              <a:buNone/>
              <a:defRPr sz="900"/>
            </a:lvl3pPr>
            <a:lvl4pPr marL="1028726" indent="0">
              <a:buNone/>
              <a:defRPr sz="750"/>
            </a:lvl4pPr>
            <a:lvl5pPr marL="1371634" indent="0">
              <a:buNone/>
              <a:defRPr sz="750"/>
            </a:lvl5pPr>
            <a:lvl6pPr marL="1714543" indent="0">
              <a:buNone/>
              <a:defRPr sz="750"/>
            </a:lvl6pPr>
            <a:lvl7pPr marL="2057452" indent="0">
              <a:buNone/>
              <a:defRPr sz="750"/>
            </a:lvl7pPr>
            <a:lvl8pPr marL="2400360" indent="0">
              <a:buNone/>
              <a:defRPr sz="750"/>
            </a:lvl8pPr>
            <a:lvl9pPr marL="2743269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581F-200E-43DB-AAA4-5A94E35AF33E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6EDC-EFAA-44A9-99E8-F884D8B2F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92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4581F-200E-43DB-AAA4-5A94E35AF33E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6EDC-EFAA-44A9-99E8-F884D8B2F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76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1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5" indent="-171455" algn="l" defTabSz="6858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63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71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80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9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97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6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14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23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8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7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6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4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43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2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60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69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71AB5C40-D6DD-4B23-959D-D7E43CE95B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72"/>
          <a:stretch/>
        </p:blipFill>
        <p:spPr>
          <a:xfrm>
            <a:off x="-107201" y="130081"/>
            <a:ext cx="3891620" cy="4608512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Right"/>
            <a:lightRig rig="threePt" dir="t"/>
          </a:scene3d>
          <a:sp3d>
            <a:bevelT prst="relaxedInset"/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309214B-9B60-4A94-88B5-44CB8D2632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04"/>
          <a:stretch>
            <a:fillRect/>
          </a:stretch>
        </p:blipFill>
        <p:spPr>
          <a:xfrm>
            <a:off x="0" y="0"/>
            <a:ext cx="6858000" cy="9906000"/>
          </a:xfrm>
          <a:custGeom>
            <a:avLst/>
            <a:gdLst>
              <a:gd name="connsiteX0" fmla="*/ 0 w 12192000"/>
              <a:gd name="connsiteY0" fmla="*/ 0 h 5074635"/>
              <a:gd name="connsiteX1" fmla="*/ 12192000 w 12192000"/>
              <a:gd name="connsiteY1" fmla="*/ 0 h 5074635"/>
              <a:gd name="connsiteX2" fmla="*/ 12192000 w 12192000"/>
              <a:gd name="connsiteY2" fmla="*/ 5074635 h 5074635"/>
              <a:gd name="connsiteX3" fmla="*/ 0 w 12192000"/>
              <a:gd name="connsiteY3" fmla="*/ 5074635 h 507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074635">
                <a:moveTo>
                  <a:pt x="0" y="0"/>
                </a:moveTo>
                <a:lnTo>
                  <a:pt x="12192000" y="0"/>
                </a:lnTo>
                <a:lnTo>
                  <a:pt x="12192000" y="5074635"/>
                </a:lnTo>
                <a:lnTo>
                  <a:pt x="0" y="5074635"/>
                </a:lnTo>
                <a:close/>
              </a:path>
            </a:pathLst>
          </a:custGeom>
        </p:spPr>
      </p:pic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02488958-3D83-4C64-83BD-5A1BD65DDE17}"/>
              </a:ext>
            </a:extLst>
          </p:cNvPr>
          <p:cNvSpPr txBox="1"/>
          <p:nvPr/>
        </p:nvSpPr>
        <p:spPr>
          <a:xfrm>
            <a:off x="4293096" y="1280592"/>
            <a:ext cx="2160240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Università degli Studi di Genova</a:t>
            </a:r>
          </a:p>
          <a:p>
            <a:pPr algn="ctr"/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Dipartimento di Scienze Politiche</a:t>
            </a:r>
          </a:p>
          <a:p>
            <a:pPr algn="ctr"/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A.A. 2021-2022</a:t>
            </a:r>
          </a:p>
        </p:txBody>
      </p:sp>
      <p:pic>
        <p:nvPicPr>
          <p:cNvPr id="1034" name="Picture 10" descr="Ortodonzia Unige Corsi e Master - Home | Facebook">
            <a:extLst>
              <a:ext uri="{FF2B5EF4-FFF2-40B4-BE49-F238E27FC236}">
                <a16:creationId xmlns:a16="http://schemas.microsoft.com/office/drawing/2014/main" id="{89D10798-8DEE-45AE-9FA6-A116C9755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200472"/>
            <a:ext cx="850776" cy="85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7C8661C1-C206-491B-A5EB-B221C3668047}"/>
              </a:ext>
            </a:extLst>
          </p:cNvPr>
          <p:cNvSpPr txBox="1"/>
          <p:nvPr/>
        </p:nvSpPr>
        <p:spPr>
          <a:xfrm>
            <a:off x="2492896" y="4880992"/>
            <a:ext cx="27363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Seminario Creditizzato</a:t>
            </a:r>
          </a:p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incontri, 6 ore, 1 credito</a:t>
            </a:r>
          </a:p>
        </p:txBody>
      </p:sp>
      <p:pic>
        <p:nvPicPr>
          <p:cNvPr id="1036" name="Picture 12" descr="Spagna contemporanea. Rivista semestrale di storia, cultura e istituzioni">
            <a:extLst>
              <a:ext uri="{FF2B5EF4-FFF2-40B4-BE49-F238E27FC236}">
                <a16:creationId xmlns:a16="http://schemas.microsoft.com/office/drawing/2014/main" id="{F400C49F-882D-49C2-8966-09BB9A132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972" y="2936776"/>
            <a:ext cx="213304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4D487FFE-683F-4707-9517-453534D8BD2C}"/>
              </a:ext>
            </a:extLst>
          </p:cNvPr>
          <p:cNvSpPr txBox="1"/>
          <p:nvPr/>
        </p:nvSpPr>
        <p:spPr>
          <a:xfrm>
            <a:off x="836712" y="5385048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ln w="0">
                  <a:solidFill>
                    <a:srgbClr val="800080"/>
                  </a:solidFill>
                </a:ln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LETTURE SULL’EUROPA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FB3D9BED-7DE5-4AEB-8AEF-2FAD1D6158D2}"/>
              </a:ext>
            </a:extLst>
          </p:cNvPr>
          <p:cNvSpPr txBox="1"/>
          <p:nvPr/>
        </p:nvSpPr>
        <p:spPr>
          <a:xfrm>
            <a:off x="2060848" y="5961112"/>
            <a:ext cx="34471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II° incontro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DFF4DFEE-E758-41F5-B6B7-EFF918024F76}"/>
              </a:ext>
            </a:extLst>
          </p:cNvPr>
          <p:cNvSpPr txBox="1"/>
          <p:nvPr/>
        </p:nvSpPr>
        <p:spPr>
          <a:xfrm>
            <a:off x="0" y="6393160"/>
            <a:ext cx="6957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Presentazione del dossier, </a:t>
            </a:r>
            <a:r>
              <a:rPr lang="it-IT" sz="1600" i="1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El “</a:t>
            </a:r>
            <a:r>
              <a:rPr lang="it-IT" sz="1600" i="1" dirty="0" err="1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brote</a:t>
            </a:r>
            <a:r>
              <a:rPr lang="it-IT" sz="1600" i="1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it-IT" sz="1600" i="1" dirty="0" err="1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euroescéptico</a:t>
            </a:r>
            <a:r>
              <a:rPr lang="it-IT" sz="1600" i="1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: i partiti spagnoli e l’Europa negli anni della crisi</a:t>
            </a:r>
            <a:r>
              <a:rPr lang="it-IT" sz="1600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, in «Spagna contemporanea», n. 59, 2/2021, nel trentesimo anniversario della fondazione </a:t>
            </a:r>
            <a:r>
              <a:rPr lang="it-IT" sz="160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della rivista</a:t>
            </a:r>
            <a:endParaRPr lang="it-IT" sz="1600" dirty="0"/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0A951193-8B62-4017-B721-D47430B84870}"/>
              </a:ext>
            </a:extLst>
          </p:cNvPr>
          <p:cNvSpPr txBox="1"/>
          <p:nvPr/>
        </p:nvSpPr>
        <p:spPr>
          <a:xfrm>
            <a:off x="188640" y="7401272"/>
            <a:ext cx="655272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GENNAIO 2022, ore 16-18, Aula 16, Albergo dei Poveri</a:t>
            </a:r>
          </a:p>
          <a:p>
            <a:pPr algn="just"/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Presiede: </a:t>
            </a:r>
            <a:r>
              <a:rPr lang="it-IT" sz="1400">
                <a:latin typeface="Times New Roman" panose="02020603050405020304" pitchFamily="18" charset="0"/>
                <a:cs typeface="Times New Roman" panose="02020603050405020304" pitchFamily="18" charset="0"/>
              </a:rPr>
              <a:t>Alberto de 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Sanctis (Università di Genova)</a:t>
            </a:r>
          </a:p>
          <a:p>
            <a:pPr algn="just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Interverranno: Alfonso Botti (Università di Modena e Reggio), Daniela Carpani (Università di Genova), Marco Cipolloni (Università di Modena e Reggio), Giorgio Grimaldi (Università Link Campus di Roma), Guido Levi (Università di Genova); Jorge Torre Santos (Università di Parma)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FD2B6C26-DC61-4C57-A736-F034EF894CD2}"/>
              </a:ext>
            </a:extLst>
          </p:cNvPr>
          <p:cNvSpPr txBox="1"/>
          <p:nvPr/>
        </p:nvSpPr>
        <p:spPr>
          <a:xfrm>
            <a:off x="260648" y="9240381"/>
            <a:ext cx="63727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PARTECIPAZIONE TELEMATICA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Team </a:t>
            </a:r>
            <a:r>
              <a:rPr lang="it-IT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Letture sull’Europa 2021-2022</a:t>
            </a:r>
            <a:r>
              <a:rPr lang="it-IT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400">
                <a:latin typeface="Times New Roman" panose="02020603050405020304" pitchFamily="18" charset="0"/>
                <a:cs typeface="Times New Roman" panose="02020603050405020304" pitchFamily="18" charset="0"/>
              </a:rPr>
              <a:t>codice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f3hwmpq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" name="Anteprima della diapositiva 2">
                <a:extLst>
                  <a:ext uri="{FF2B5EF4-FFF2-40B4-BE49-F238E27FC236}">
                    <a16:creationId xmlns:a16="http://schemas.microsoft.com/office/drawing/2014/main" id="{0EED2EFE-E84F-474C-B708-7372D243A84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52082445"/>
                  </p:ext>
                </p:extLst>
              </p:nvPr>
            </p:nvGraphicFramePr>
            <p:xfrm>
              <a:off x="-7876256" y="4632539"/>
              <a:ext cx="1714500" cy="2476500"/>
            </p:xfrm>
            <a:graphic>
              <a:graphicData uri="http://schemas.microsoft.com/office/powerpoint/2016/slidezoom">
                <pslz:sldZm>
                  <pslz:sldZmObj sldId="256" cId="1780053059">
                    <pslz:zmPr id="{2E9A1F43-A887-44E3-85D9-0C5177C876B4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2476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Anteprima della diapositiva 2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0EED2EFE-E84F-474C-B708-7372D243A84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7876256" y="4632539"/>
                <a:ext cx="1714500" cy="2476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00530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152</Words>
  <Application>Microsoft Office PowerPoint</Application>
  <PresentationFormat>A4 (21x29,7 cm)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Lombardi</dc:creator>
  <cp:lastModifiedBy>guido levi</cp:lastModifiedBy>
  <cp:revision>5</cp:revision>
  <dcterms:created xsi:type="dcterms:W3CDTF">2022-01-15T12:32:40Z</dcterms:created>
  <dcterms:modified xsi:type="dcterms:W3CDTF">2022-01-20T17:55:28Z</dcterms:modified>
</cp:coreProperties>
</file>